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4" r:id="rId5"/>
    <p:sldId id="263" r:id="rId6"/>
    <p:sldId id="262" r:id="rId7"/>
    <p:sldId id="260" r:id="rId8"/>
    <p:sldId id="261" r:id="rId9"/>
    <p:sldId id="258" r:id="rId10"/>
    <p:sldId id="259" r:id="rId11"/>
  </p:sldIdLst>
  <p:sldSz cx="9144000" cy="6858000" type="screen4x3"/>
  <p:notesSz cx="7100888" cy="10233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6.jpeg"/><Relationship Id="rId4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8.jpe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9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11.jpe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1.wdp"/><Relationship Id="rId5" Type="http://schemas.openxmlformats.org/officeDocument/2006/relationships/image" Target="../media/image12.jpeg"/><Relationship Id="rId4" Type="http://schemas.microsoft.com/office/2007/relationships/hdphoto" Target="../media/hdphoto10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14.jpe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4.wdp"/><Relationship Id="rId5" Type="http://schemas.openxmlformats.org/officeDocument/2006/relationships/image" Target="../media/image15.jpeg"/><Relationship Id="rId4" Type="http://schemas.microsoft.com/office/2007/relationships/hdphoto" Target="../media/hdphoto13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17.jpe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7.wdp"/><Relationship Id="rId5" Type="http://schemas.openxmlformats.org/officeDocument/2006/relationships/image" Target="../media/image18.jpeg"/><Relationship Id="rId4" Type="http://schemas.microsoft.com/office/2007/relationships/hdphoto" Target="../media/hdphoto16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3" Type="http://schemas.openxmlformats.org/officeDocument/2006/relationships/image" Target="../media/image20.jpeg"/><Relationship Id="rId7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0.wdp"/><Relationship Id="rId5" Type="http://schemas.openxmlformats.org/officeDocument/2006/relationships/image" Target="../media/image21.jpeg"/><Relationship Id="rId4" Type="http://schemas.microsoft.com/office/2007/relationships/hdphoto" Target="../media/hdphoto19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4.wdp"/><Relationship Id="rId3" Type="http://schemas.openxmlformats.org/officeDocument/2006/relationships/image" Target="../media/image23.jpeg"/><Relationship Id="rId7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3.wdp"/><Relationship Id="rId5" Type="http://schemas.openxmlformats.org/officeDocument/2006/relationships/image" Target="../media/image24.png"/><Relationship Id="rId10" Type="http://schemas.microsoft.com/office/2007/relationships/hdphoto" Target="../media/hdphoto25.wdp"/><Relationship Id="rId4" Type="http://schemas.microsoft.com/office/2007/relationships/hdphoto" Target="../media/hdphoto22.wdp"/><Relationship Id="rId9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8.wdp"/><Relationship Id="rId3" Type="http://schemas.openxmlformats.org/officeDocument/2006/relationships/image" Target="../media/image27.jpeg"/><Relationship Id="rId7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7.wdp"/><Relationship Id="rId5" Type="http://schemas.openxmlformats.org/officeDocument/2006/relationships/image" Target="../media/image28.jpeg"/><Relationship Id="rId4" Type="http://schemas.microsoft.com/office/2007/relationships/hdphoto" Target="../media/hdphoto2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pink-flowers-ppt-backgrounds-powerpo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024"/>
            <a:ext cx="9144000" cy="689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608" y="692695"/>
            <a:ext cx="74888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 </a:t>
            </a:r>
            <a:endParaRPr lang="ru-RU" sz="6000" b="1" i="1" dirty="0" smtClean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6000" b="1" i="1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60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Игровые приемы обучения дошкольников </a:t>
            </a:r>
            <a:r>
              <a:rPr lang="ru-RU" sz="6000" b="1" i="1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татарскому языку дома»</a:t>
            </a:r>
            <a:endParaRPr lang="ru-RU" sz="6000" b="1" i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778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pink-flowers-ppt-backgrounds-powerpo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024"/>
            <a:ext cx="9144000" cy="689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ФОТО 2\Подготови\DSC0003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271"/>
          <a:stretch/>
        </p:blipFill>
        <p:spPr bwMode="auto">
          <a:xfrm>
            <a:off x="275688" y="404664"/>
            <a:ext cx="3988726" cy="2863788"/>
          </a:xfrm>
          <a:prstGeom prst="rect">
            <a:avLst/>
          </a:prstGeom>
          <a:noFill/>
          <a:ln w="76200" cmpd="dbl">
            <a:solidFill>
              <a:srgbClr val="FF0066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ФОТО 2\Подготови\DSC0003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692696"/>
            <a:ext cx="3862785" cy="2897088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ФОТО 2\Подготови\DSC00037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31"/>
          <a:stretch/>
        </p:blipFill>
        <p:spPr bwMode="auto">
          <a:xfrm>
            <a:off x="971600" y="3858479"/>
            <a:ext cx="4032448" cy="2757264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789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pink-flowers-ppt-backgrounds-powerpo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024"/>
            <a:ext cx="9144000" cy="689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ФОТО 2\Подготови\DSC000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18435">
            <a:off x="395536" y="696891"/>
            <a:ext cx="3888432" cy="2916324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ФОТО 2\Подготови\DSC0004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7283">
            <a:off x="4690343" y="614895"/>
            <a:ext cx="3899619" cy="2924714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esktop\ФОТО 2\Подготови\DSC0004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187" y="3411734"/>
            <a:ext cx="4256965" cy="3192724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727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pink-flowers-ppt-backgrounds-powerpo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024"/>
            <a:ext cx="9144000" cy="689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dmin\Desktop\ФОТО 2\Подготови\DSC000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789040"/>
            <a:ext cx="3816424" cy="2862318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ФОТО 2\Подготови\DSC000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068622" cy="3051467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\Desktop\ФОТО 2\Подготови\DSC0005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778" y="548680"/>
            <a:ext cx="4054794" cy="3041096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727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pink-flowers-ppt-backgrounds-powerpo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024"/>
            <a:ext cx="9144000" cy="689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ФОТО 2\Подготови\DSC000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8964">
            <a:off x="4873389" y="441751"/>
            <a:ext cx="4013899" cy="3010425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dmin\Desktop\ФОТО 2\Подготови\DSC0006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4049">
            <a:off x="352691" y="572205"/>
            <a:ext cx="4255275" cy="3191456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admin\Desktop\ФОТО 2\Подготови\DSC00058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84" r="19179" b="19455"/>
          <a:stretch/>
        </p:blipFill>
        <p:spPr bwMode="auto">
          <a:xfrm>
            <a:off x="2897917" y="3442701"/>
            <a:ext cx="3766457" cy="3180570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727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pink-flowers-ppt-backgrounds-powerpo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024"/>
            <a:ext cx="9144000" cy="689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\Desktop\ФОТО 2\Подготови\DSC000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6878">
            <a:off x="515816" y="476672"/>
            <a:ext cx="3921258" cy="2940944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admin\Desktop\ФОТО 2\Подготови\DSC0007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8217">
            <a:off x="4788056" y="641496"/>
            <a:ext cx="4088691" cy="3066518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admin\Desktop\ФОТО 2\Подготови\DSC0007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513" y="3501008"/>
            <a:ext cx="4180711" cy="3135533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727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pink-flowers-ppt-backgrounds-powerpo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024"/>
            <a:ext cx="9144000" cy="689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admin\Desktop\ФОТО 2\Подготови\DSC000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3947"/>
            <a:ext cx="4112949" cy="3084712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dmin\Desktop\ФОТО 2\Подготови\DSC0008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450" y="390144"/>
            <a:ext cx="3919192" cy="2939394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dmin\Desktop\ФОТО 2\Подготови\DSC0008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645024"/>
            <a:ext cx="4104456" cy="3078342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727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pink-flowers-ppt-backgrounds-powerpo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024"/>
            <a:ext cx="9144000" cy="689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admin\Desktop\ФОТО 2\Подготови\DSC0009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9336">
            <a:off x="424196" y="357304"/>
            <a:ext cx="3992934" cy="2994701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dmin\Desktop\ФОТО 2\Подготови\DSC0009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077">
            <a:off x="4824481" y="696673"/>
            <a:ext cx="4015610" cy="3011708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admin\Desktop\ФОТО 2\Подготови\DSC0010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673810"/>
            <a:ext cx="4112949" cy="3084712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727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pink-flowers-ppt-backgrounds-powerpo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024"/>
            <a:ext cx="9144000" cy="689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esktop\ФОТО 2\Подготови\DSC001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55" y="144703"/>
            <a:ext cx="3992936" cy="2994702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ФОТО 2\Подготови\DSC0011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779"/>
          <a:stretch/>
        </p:blipFill>
        <p:spPr bwMode="auto">
          <a:xfrm>
            <a:off x="4932040" y="119350"/>
            <a:ext cx="3438283" cy="3383214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ФОТО 2\Подготови\DSC0011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37" y="3498438"/>
            <a:ext cx="4217454" cy="3163091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ФОТО 2\Подготови\DSC00108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810845"/>
            <a:ext cx="3800913" cy="2850685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727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pink-flowers-ppt-backgrounds-powerpo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024"/>
            <a:ext cx="9144000" cy="689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ФОТО 2\Подготови\DSC001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501008"/>
            <a:ext cx="4104455" cy="3078341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ФОТО 2\Подготови\DSC001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69751">
            <a:off x="397968" y="425156"/>
            <a:ext cx="3968932" cy="2976699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\Desktop\ФОТО 2\Подготови\DSC0011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7374">
            <a:off x="4782425" y="814940"/>
            <a:ext cx="3896924" cy="2922693"/>
          </a:xfrm>
          <a:prstGeom prst="rect">
            <a:avLst/>
          </a:prstGeom>
          <a:noFill/>
          <a:ln w="76200" cmpd="dbl"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7279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</Words>
  <Application>Microsoft Office PowerPoint</Application>
  <PresentationFormat>Экран (4:3)</PresentationFormat>
  <Paragraphs>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7</cp:revision>
  <cp:lastPrinted>2016-05-23T09:22:29Z</cp:lastPrinted>
  <dcterms:created xsi:type="dcterms:W3CDTF">2016-05-23T07:35:48Z</dcterms:created>
  <dcterms:modified xsi:type="dcterms:W3CDTF">2016-05-23T09:45:49Z</dcterms:modified>
</cp:coreProperties>
</file>